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4425" autoAdjust="0"/>
  </p:normalViewPr>
  <p:slideViewPr>
    <p:cSldViewPr snapToGrid="0">
      <p:cViewPr varScale="1">
        <p:scale>
          <a:sx n="70" d="100"/>
          <a:sy n="70" d="100"/>
        </p:scale>
        <p:origin x="-8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8E5AC-21F1-4861-9DD9-DB44C07F56DD}" type="datetimeFigureOut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D8AE6-0288-4DD4-8412-2BB893B96B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2194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E04-903E-4ACF-8A19-6962FC9A9007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600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9AA4-D5A6-4139-A732-B869CF53CE89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4171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8B15-1259-4F52-8727-BBCB3C98FC51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9863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B320-D943-489F-9CFC-49A9DA6E2B8A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3759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EA9D-9EDC-48E9-8DC3-0D6604C97397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374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AC76-0667-412E-A9D8-E05979EAFE39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0022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13B8-D481-4F63-97C0-84600FB34399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7776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D06-54C0-41B1-B30C-EFE79FCF87BB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0201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C8F3-9B26-4B62-B76A-37E3C7325564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762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23C9-FF39-4EEC-9C00-89DC3664186F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2292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E22E-A1A1-41CC-A3E1-46758F9014EF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2786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6FCF-C8CD-4C18-B087-BDF2D3051C62}" type="datetime1">
              <a:rPr lang="zh-CN" altLang="en-US" smtClean="0"/>
              <a:pPr/>
              <a:t>2015-4-23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50B2-2EC0-4AED-B326-B57B0E242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3267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9343" y="245660"/>
            <a:ext cx="10301378" cy="1487605"/>
          </a:xfrm>
        </p:spPr>
        <p:txBody>
          <a:bodyPr>
            <a:noAutofit/>
          </a:bodyPr>
          <a:lstStyle/>
          <a:p>
            <a:r>
              <a:rPr lang="de-DE" altLang="zh-CN" sz="3200" b="1" dirty="0" smtClean="0"/>
              <a:t>Fernbedienung einstellen</a:t>
            </a:r>
            <a:r>
              <a:rPr lang="de-DE" altLang="zh-CN" sz="2400" b="1" dirty="0" smtClean="0">
                <a:latin typeface="+mn-lt"/>
              </a:rPr>
              <a:t>:</a:t>
            </a:r>
            <a:r>
              <a:rPr lang="en-US" altLang="zh-CN" sz="2400" b="1" dirty="0" smtClean="0"/>
              <a:t/>
            </a:r>
            <a:br>
              <a:rPr lang="en-US" altLang="zh-CN" sz="2400" b="1" dirty="0" smtClean="0"/>
            </a:br>
            <a:r>
              <a:rPr lang="de-DE" altLang="zh-CN" sz="2400" b="1" dirty="0" smtClean="0">
                <a:latin typeface="+mn-lt"/>
              </a:rPr>
              <a:t>Motor mit Strom Anschluss, Signalton </a:t>
            </a:r>
            <a:r>
              <a:rPr lang="en-US" altLang="zh-CN" sz="2400" b="1" dirty="0" smtClean="0">
                <a:latin typeface="+mn-lt"/>
              </a:rPr>
              <a:t>“</a:t>
            </a:r>
            <a:r>
              <a:rPr lang="en-US" altLang="zh-CN" sz="2400" b="1" dirty="0" err="1" smtClean="0">
                <a:latin typeface="+mn-lt"/>
              </a:rPr>
              <a:t>Piep</a:t>
            </a:r>
            <a:r>
              <a:rPr lang="en-US" altLang="zh-CN" sz="2400" b="1" dirty="0" smtClean="0">
                <a:latin typeface="+mn-lt"/>
              </a:rPr>
              <a:t>….”</a:t>
            </a:r>
            <a:r>
              <a:rPr lang="de-DE" altLang="zh-CN" sz="2400" b="1" dirty="0" smtClean="0">
                <a:latin typeface="+mn-lt"/>
              </a:rPr>
              <a:t>,</a:t>
            </a:r>
            <a:r>
              <a:rPr lang="zh-CN" altLang="en-US" sz="2400" b="1" dirty="0" smtClean="0">
                <a:latin typeface="+mn-lt"/>
              </a:rPr>
              <a:t> </a:t>
            </a:r>
            <a:r>
              <a:rPr lang="de-DE" altLang="zh-CN" sz="2400" b="1" dirty="0" smtClean="0">
                <a:latin typeface="+mn-lt"/>
              </a:rPr>
              <a:t>Taste </a:t>
            </a:r>
            <a:r>
              <a:rPr lang="en-US" altLang="zh-CN" sz="2400" b="1" dirty="0" smtClean="0">
                <a:latin typeface="+mn-lt"/>
              </a:rPr>
              <a:t>P2 </a:t>
            </a:r>
            <a:r>
              <a:rPr lang="en-US" altLang="zh-CN" sz="2400" b="1" dirty="0" err="1" smtClean="0">
                <a:latin typeface="+mn-lt"/>
              </a:rPr>
              <a:t>zwei</a:t>
            </a:r>
            <a:r>
              <a:rPr lang="en-US" altLang="zh-CN" sz="2400" b="1" dirty="0" smtClean="0">
                <a:latin typeface="+mn-lt"/>
              </a:rPr>
              <a:t> mal </a:t>
            </a:r>
            <a:r>
              <a:rPr lang="en-US" altLang="zh-CN" sz="2400" b="1" dirty="0" err="1" smtClean="0">
                <a:latin typeface="+mn-lt"/>
              </a:rPr>
              <a:t>drücken</a:t>
            </a:r>
            <a:r>
              <a:rPr lang="en-US" altLang="zh-CN" sz="2400" b="1" dirty="0" smtClean="0">
                <a:latin typeface="+mn-lt"/>
              </a:rPr>
              <a:t>,  </a:t>
            </a:r>
            <a:r>
              <a:rPr lang="en-US" altLang="zh-CN" sz="2400" b="1" dirty="0" err="1" smtClean="0">
                <a:latin typeface="+mn-lt"/>
              </a:rPr>
              <a:t>Signalton</a:t>
            </a:r>
            <a:r>
              <a:rPr lang="en-US" altLang="zh-CN" sz="2400" b="1" dirty="0" smtClean="0">
                <a:latin typeface="+mn-lt"/>
              </a:rPr>
              <a:t> von Motor </a:t>
            </a:r>
            <a:r>
              <a:rPr lang="en-US" altLang="zh-CN" sz="2400" b="1" dirty="0" err="1" smtClean="0">
                <a:latin typeface="+mn-lt"/>
              </a:rPr>
              <a:t>zwei</a:t>
            </a:r>
            <a:r>
              <a:rPr lang="en-US" altLang="zh-CN" sz="2400" b="1" dirty="0" smtClean="0">
                <a:latin typeface="+mn-lt"/>
              </a:rPr>
              <a:t> mal “</a:t>
            </a:r>
            <a:r>
              <a:rPr lang="en-US" altLang="zh-CN" sz="2400" b="1" dirty="0" err="1" smtClean="0">
                <a:latin typeface="+mn-lt"/>
              </a:rPr>
              <a:t>Piep</a:t>
            </a:r>
            <a:r>
              <a:rPr lang="en-US" altLang="zh-CN" sz="2400" b="1" dirty="0" smtClean="0">
                <a:latin typeface="+mn-lt"/>
              </a:rPr>
              <a:t>….”.</a:t>
            </a:r>
            <a:r>
              <a:rPr lang="de-DE" altLang="zh-CN" sz="2400" b="1" dirty="0" smtClean="0">
                <a:latin typeface="+mn-lt"/>
              </a:rPr>
              <a:t>dann Taste  </a:t>
            </a:r>
            <a:r>
              <a:rPr lang="de-DE" altLang="zh-CN" sz="2400" b="1" dirty="0" err="1" smtClean="0">
                <a:latin typeface="+mn-lt"/>
              </a:rPr>
              <a:t>Up</a:t>
            </a:r>
            <a:r>
              <a:rPr lang="de-DE" altLang="zh-CN" sz="2400" b="1" dirty="0" smtClean="0">
                <a:latin typeface="+mn-lt"/>
              </a:rPr>
              <a:t> ein mal drücken, länger Signalton „Piep…….“</a:t>
            </a:r>
            <a:r>
              <a:rPr lang="en-US" altLang="zh-CN" sz="2400" b="1" dirty="0" smtClean="0">
                <a:latin typeface="+mn-lt"/>
              </a:rPr>
              <a:t>von Motor </a:t>
            </a:r>
            <a:r>
              <a:rPr lang="de-DE" altLang="zh-CN" sz="2400" b="1" dirty="0" smtClean="0">
                <a:latin typeface="+mn-lt"/>
              </a:rPr>
              <a:t>,</a:t>
            </a:r>
            <a:r>
              <a:rPr lang="zh-CN" altLang="en-US" sz="2400" b="1" dirty="0" smtClean="0">
                <a:latin typeface="+mn-lt"/>
              </a:rPr>
              <a:t> </a:t>
            </a:r>
            <a:r>
              <a:rPr lang="de-DE" altLang="zh-CN" sz="2400" b="1" dirty="0" smtClean="0">
                <a:latin typeface="+mn-lt"/>
              </a:rPr>
              <a:t>Einstellung ist abgeschlossen</a:t>
            </a:r>
            <a:r>
              <a:rPr lang="de-DE" altLang="zh-CN" sz="2400" dirty="0" smtClean="0"/>
              <a:t>.</a:t>
            </a:r>
            <a:endParaRPr lang="zh-CN" altLang="en-US" sz="24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501" y="2437922"/>
            <a:ext cx="2572552" cy="1929414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86507" y="2559750"/>
            <a:ext cx="2656937" cy="19541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201902" y="2551120"/>
            <a:ext cx="2639683" cy="1954167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 rot="19906854">
            <a:off x="6434012" y="2905829"/>
            <a:ext cx="324196" cy="739384"/>
          </a:xfrm>
          <a:prstGeom prst="downArrow">
            <a:avLst>
              <a:gd name="adj1" fmla="val 37097"/>
              <a:gd name="adj2" fmla="val 106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092510" y="2191109"/>
            <a:ext cx="681644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TasteP2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 rot="3078004">
            <a:off x="9564231" y="2594238"/>
            <a:ext cx="324196" cy="713893"/>
          </a:xfrm>
          <a:prstGeom prst="downArrow">
            <a:avLst>
              <a:gd name="adj1" fmla="val 37097"/>
              <a:gd name="adj2" fmla="val 106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30410" y="2053087"/>
            <a:ext cx="1056126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de-DE" altLang="zh-CN" b="1" dirty="0" smtClean="0">
                <a:solidFill>
                  <a:srgbClr val="FF0000"/>
                </a:solidFill>
              </a:rPr>
              <a:t>Taste</a:t>
            </a:r>
            <a:r>
              <a:rPr lang="zh-CN" altLang="en-US" b="1" dirty="0" smtClean="0">
                <a:solidFill>
                  <a:srgbClr val="FF0000"/>
                </a:solidFill>
              </a:rPr>
              <a:t>         </a:t>
            </a:r>
            <a:r>
              <a:rPr lang="de-DE" altLang="zh-CN" b="1" dirty="0" smtClean="0">
                <a:solidFill>
                  <a:srgbClr val="FF0000"/>
                </a:solidFill>
              </a:rPr>
              <a:t>UP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" name="燕尾形箭头 11"/>
          <p:cNvSpPr/>
          <p:nvPr/>
        </p:nvSpPr>
        <p:spPr>
          <a:xfrm>
            <a:off x="5484746" y="2542362"/>
            <a:ext cx="702188" cy="63429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燕尾形箭头 12"/>
          <p:cNvSpPr/>
          <p:nvPr/>
        </p:nvSpPr>
        <p:spPr>
          <a:xfrm>
            <a:off x="7973853" y="2618899"/>
            <a:ext cx="702188" cy="63429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0366" y="1626598"/>
            <a:ext cx="2341453" cy="3253196"/>
          </a:xfrm>
          <a:prstGeom prst="rect">
            <a:avLst/>
          </a:prstGeo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0B2-2EC0-4AED-B326-B57B0E2421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3643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Fernbedienung einstellen: Motor mit Strom Anschluss, Signalton “Piep….”, Taste P2 zwei mal drücken,  Signalton von Motor zwei mal “Piep….”.dann Taste  Up ein mal drücken, länger Signalton „Piep…….“von Motor , Einstellung ist abgeschlossen.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更换电机</dc:title>
  <dc:creator>Windows8</dc:creator>
  <cp:lastModifiedBy>Birchwoods</cp:lastModifiedBy>
  <cp:revision>104</cp:revision>
  <dcterms:created xsi:type="dcterms:W3CDTF">2015-01-17T00:35:15Z</dcterms:created>
  <dcterms:modified xsi:type="dcterms:W3CDTF">2015-04-23T14:29:27Z</dcterms:modified>
</cp:coreProperties>
</file>